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368" r:id="rId3"/>
    <p:sldId id="371" r:id="rId4"/>
    <p:sldId id="281" r:id="rId5"/>
    <p:sldId id="257" r:id="rId6"/>
    <p:sldId id="364" r:id="rId7"/>
    <p:sldId id="370" r:id="rId8"/>
    <p:sldId id="256" r:id="rId9"/>
    <p:sldId id="261" r:id="rId10"/>
    <p:sldId id="260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75F2-35ED-4200-ADC6-753D24A53519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4D1C-39C7-4389-95E7-6F5BA60967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702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464A7-A025-A343-BBC0-FE31F098C7E2}" type="slidenum">
              <a:rPr kumimoji="1" lang="zh-HK" altLang="en-US" smtClean="0"/>
              <a:t>6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5527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1AC563-FF1A-4D85-ADE4-81118F1E9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2630034-23BA-404B-9D6B-E1E41C97A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5780620-11C8-4AFF-AFDF-9ECEF147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257E34B-9D33-47FF-A720-4A55066C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BE5580A-2F00-4BB0-95E9-7590E71C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65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3DA78BF-8591-4299-BC0A-F2699415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81778D6-F48A-4905-BB78-846E03AA5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AC9C93D-C201-485C-85A7-A555761E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7A12DC0-17FD-402F-A784-830BB867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7B8FB6E-7FFB-4AC3-967A-2C66012F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294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F0697C52-5CC9-48E8-BF92-DBF09B9D3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9F17F41-6A3F-493C-B946-EB0FB8A4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414DAC1-89A3-4443-8BE6-56982FB1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1A4F2DE-2F70-4634-A6AD-61135EC1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47AF4F7-3F39-4B50-AEC2-6A8832ED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2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5AE-CDD0-7F41-A72E-A8D1B42D2178}" type="datetimeFigureOut">
              <a:rPr kumimoji="1" lang="zh-HK" altLang="en-US" smtClean="0"/>
              <a:t>23/4/2020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40C9-F43F-A04F-B022-E6023E4BE561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5829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85331A7-C753-445B-BF47-FD425CE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9399173-FC25-40DA-AD67-2309B174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FCB7CBE-4409-4D9F-9050-CF378632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B707264-CE60-49AA-808F-5A45C1A6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F266FFB-8A59-4203-9E32-EF680F33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752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4DCCB9C-7791-4341-8203-C3586BF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8686111-E1A3-4FD1-B724-A97EE8738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69ACB4D-FF5B-483F-8F39-143D3554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7F73CB1-A773-450D-990E-B2542911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04C790B-64E0-4C86-9E8C-BBB2E1CE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280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E552BB-46CF-4D1E-9B1D-2E0D6590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A790D39-DF1D-4C61-8B5A-8A6C91F33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7D36666C-1B40-44AD-85B2-55354526E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0A134E3-455F-4EF3-A8F9-6864D975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0FA2175-6251-4040-830A-4BEE1B94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E5AA6EA3-5325-44D2-B862-52F8FF39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2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0AA583B-7BA2-4386-9108-F88DBDCD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879FC66-3BFD-479F-9F8E-4A9506E9B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3C914AAD-760E-4068-AD01-1DD0A3CF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5572D797-F46E-46E0-A2E8-42CEBC041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B531E7A3-6B91-41CE-998A-BDD6D2D28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BF2C96D-8855-41A7-8280-9098CCA5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D9BDAC66-704C-4685-884C-5FFFD388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6C81F9F9-0594-4539-A581-3A3DEECF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24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94B8166-CFE1-439E-980B-2A1B93D1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EC1DF84A-3E08-46E7-8FA0-AB72D01F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74698A0F-D3B8-4A2C-A5F6-29C3DDFE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630C7E74-3D19-41B4-B8BB-278DDDF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2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D62D5CEE-4B78-4331-A897-7DFDFB8F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72D6196D-A295-43C9-AE18-02BFB944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5D0AEBF-D6BD-4052-A369-C6D4413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936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A680897-E997-42B9-8D43-1FC69585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85C2D6C-E651-47CA-8A53-DD5B7359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4AFFBF8C-8E2E-4EDB-B5A0-33CF0DA0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BCF9666-8519-4C58-95D2-C5941DED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9B6F30E-E044-4973-A751-EF756858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0E3327E-9AB2-4CDC-BDB9-175A56CF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50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1E0E51-4721-402E-A0FD-C7D5C1AB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0645ABC6-732F-4AFB-9760-58438B2D2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4B12521-8635-4E52-B803-5271820A7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9CCC0FA9-F38A-499D-8C9A-9274D2E7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B826058-F4F2-4823-8299-2605B85F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6CD7340B-5DBB-4C20-B4BF-75203CB1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1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73AC9455-3AA6-40D3-96CE-3B647ED7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60C3000-D1F7-4384-962E-E48929CB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1B52D5B-8409-4D1F-A313-94C408B47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38A9-BA4D-45CD-B553-D67E379A0754}" type="datetimeFigureOut">
              <a:rPr lang="zh-HK" altLang="en-US" smtClean="0"/>
              <a:t>23/4/2020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4E4D41D-DD6C-4FEB-8807-B49340A0C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AF49DBB-A151-4DA4-9EDA-5FD63A3A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D485-16B0-4985-A033-ADA28F7C08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278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8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5DEC3-FADD-413A-B1AD-12676252F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57AC3CF-0C81-4600-8083-FD35CD421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2" descr="几何渐变手绘卡通背景">
            <a:extLst>
              <a:ext uri="{FF2B5EF4-FFF2-40B4-BE49-F238E27FC236}">
                <a16:creationId xmlns="" xmlns:a16="http://schemas.microsoft.com/office/drawing/2014/main" id="{C23FA2BC-051B-48BF-AD35-52A0E15B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707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9AA3A57E-48BA-4C27-BE7F-D8E17D1C62E9}"/>
              </a:ext>
            </a:extLst>
          </p:cNvPr>
          <p:cNvSpPr txBox="1">
            <a:spLocks/>
          </p:cNvSpPr>
          <p:nvPr/>
        </p:nvSpPr>
        <p:spPr>
          <a:xfrm>
            <a:off x="1367481" y="840260"/>
            <a:ext cx="9144000" cy="1120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實時教學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5364DDED-B9C0-4800-9E22-97EAE092A147}"/>
              </a:ext>
            </a:extLst>
          </p:cNvPr>
          <p:cNvSpPr txBox="1">
            <a:spLocks/>
          </p:cNvSpPr>
          <p:nvPr/>
        </p:nvSpPr>
        <p:spPr>
          <a:xfrm>
            <a:off x="1630928" y="3061772"/>
            <a:ext cx="9144000" cy="1120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-Sing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聲同學會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陪著你走">
            <a:hlinkClick r:id="" action="ppaction://media"/>
            <a:extLst>
              <a:ext uri="{FF2B5EF4-FFF2-40B4-BE49-F238E27FC236}">
                <a16:creationId xmlns="" xmlns:a16="http://schemas.microsoft.com/office/drawing/2014/main" id="{1C49600E-F26D-420C-988A-226BD6B7F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637" y="3560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520" y="3692851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86" y="3542525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608" y="3643425"/>
            <a:ext cx="899878" cy="314697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6B3CF37-202C-42EA-A962-2434B2259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710" y="1376319"/>
            <a:ext cx="6954580" cy="22983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306" y="3701939"/>
            <a:ext cx="1147580" cy="314697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7384E5FA-45F9-4C6F-98FE-1BE359FD42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024" y="3701939"/>
            <a:ext cx="899878" cy="311061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927164D8-FD58-496C-BD4A-9423073FB6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8" y="3701939"/>
            <a:ext cx="899878" cy="3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069" y="3542525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359" y="3625298"/>
            <a:ext cx="899878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37" y="3665584"/>
            <a:ext cx="1147580" cy="31469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CDD181A-F8B2-4B3C-92AD-4770860537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7097"/>
            <a:ext cx="12027243" cy="22478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118A450E-6C70-40D1-8077-35310DE02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2040" y="3645330"/>
            <a:ext cx="899878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DEE3F84-8D23-4F13-A77A-77F221AF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462" y="3558151"/>
            <a:ext cx="982174" cy="32166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A8AC00A-A01D-4897-A3AE-A52762A1A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8" y="3555649"/>
            <a:ext cx="927118" cy="320732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B98F853-C954-468E-BFCC-C736D6B5B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51" y="3555649"/>
            <a:ext cx="934641" cy="32166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361B4D8-799C-4A51-B51A-4EBC95BA9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15" y="3555649"/>
            <a:ext cx="956267" cy="32034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7ABF229-346B-4CA8-AB14-B1446AA8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539" y="3555648"/>
            <a:ext cx="809495" cy="31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46" y="3507699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821" y="3577347"/>
            <a:ext cx="899878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12" y="3645330"/>
            <a:ext cx="1147580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DEE3F84-8D23-4F13-A77A-77F221AF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530" y="3542524"/>
            <a:ext cx="982174" cy="32166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FD8995C6-C0F4-4F3A-8ABC-4FC73A91B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51" y="1333434"/>
            <a:ext cx="8720308" cy="231699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21BD250A-3C55-44DE-AC52-668767303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369" y="3567038"/>
            <a:ext cx="809495" cy="316758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5546A98E-F210-4DE1-9324-805D35D7F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300" y="3556731"/>
            <a:ext cx="809495" cy="316758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D834EFE-2D0D-4C22-AF79-32E7F1F87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00" y="3567037"/>
            <a:ext cx="809495" cy="31675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330" y="3632063"/>
            <a:ext cx="899878" cy="3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052" y="3429000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766" y="3577347"/>
            <a:ext cx="899878" cy="314697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5546A98E-F210-4DE1-9324-805D35D7F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686" y="3507698"/>
            <a:ext cx="809495" cy="316758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D834EFE-2D0D-4C22-AF79-32E7F1F87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395" y="3507699"/>
            <a:ext cx="809495" cy="31675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510" y="3564669"/>
            <a:ext cx="899878" cy="311061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E00BB51-5C29-48AE-A3E6-73137A499F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046" y="1375973"/>
            <a:ext cx="8041691" cy="216655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07CF6AA0-8184-472B-A218-13873A4FA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59" y="3489743"/>
            <a:ext cx="956267" cy="32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993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74" y="102443"/>
            <a:ext cx="11713526" cy="125659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合奏副歌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BD55CF2-A0BD-4EFC-8407-A948CDC69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3899"/>
            <a:ext cx="11792257" cy="49516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9242817-9C48-43A3-8406-E6FCC738396F}"/>
              </a:ext>
            </a:extLst>
          </p:cNvPr>
          <p:cNvSpPr/>
          <p:nvPr/>
        </p:nvSpPr>
        <p:spPr>
          <a:xfrm>
            <a:off x="1" y="1461477"/>
            <a:ext cx="7760044" cy="180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52A6802-E0E2-4FB8-9093-C2CA9FF9016B}"/>
              </a:ext>
            </a:extLst>
          </p:cNvPr>
          <p:cNvSpPr/>
          <p:nvPr/>
        </p:nvSpPr>
        <p:spPr>
          <a:xfrm>
            <a:off x="5890054" y="4539049"/>
            <a:ext cx="74141" cy="156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81B3A9-886F-45CB-B541-CA104BAB136D}"/>
              </a:ext>
            </a:extLst>
          </p:cNvPr>
          <p:cNvSpPr/>
          <p:nvPr/>
        </p:nvSpPr>
        <p:spPr>
          <a:xfrm>
            <a:off x="5890054" y="6293708"/>
            <a:ext cx="205946" cy="222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陪著你走_琴+笛">
            <a:hlinkClick r:id="" action="ppaction://media"/>
            <a:extLst>
              <a:ext uri="{FF2B5EF4-FFF2-40B4-BE49-F238E27FC236}">
                <a16:creationId xmlns="" xmlns:a16="http://schemas.microsoft.com/office/drawing/2014/main" id="{464D349F-1224-4B2D-835F-4AD60C1A0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498" y="13590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全曲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014" y="3512681"/>
            <a:ext cx="928328" cy="324646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675" y="3574353"/>
            <a:ext cx="899878" cy="311061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B403905A-E51F-4DE5-BB65-1F7002AE1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5" y="1133350"/>
            <a:ext cx="10145669" cy="244399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9258B5EF-7CD3-44E5-8523-3C58C48B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235" y="3522188"/>
            <a:ext cx="899878" cy="31106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26EB9A37-B417-453A-A289-C79AC6B7C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171" y="3549768"/>
            <a:ext cx="899878" cy="31106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FF2FA8D-696D-494F-BB99-34C12E1C2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39" y="3383505"/>
            <a:ext cx="899878" cy="329195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ED8F7E11-C86E-4CF7-B492-17EF48AEC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296" y="3431517"/>
            <a:ext cx="899878" cy="329195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0585D1D8-B854-407B-83D8-580F1E706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634" y="3429000"/>
            <a:ext cx="899878" cy="329195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75B9039C-645E-454D-8D80-7A90BE8072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56"/>
          <a:stretch/>
        </p:blipFill>
        <p:spPr>
          <a:xfrm>
            <a:off x="5456043" y="3522188"/>
            <a:ext cx="1031249" cy="323695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756BE0AA-5B98-4E8D-B310-068BFA76C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576"/>
          <a:stretch/>
        </p:blipFill>
        <p:spPr>
          <a:xfrm>
            <a:off x="9998657" y="3512681"/>
            <a:ext cx="898942" cy="3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104" y="3505935"/>
            <a:ext cx="1001859" cy="32810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443" y="3684338"/>
            <a:ext cx="899878" cy="314697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526" y="3702516"/>
            <a:ext cx="899878" cy="31106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E3A85F7-61A1-48D3-98EA-67ADAEBF10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45" y="1285768"/>
            <a:ext cx="10066510" cy="240544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E59DB0EB-24C7-4811-83AE-BA05486A4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005" y="3611535"/>
            <a:ext cx="899878" cy="329195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83ACE7B6-CEAA-4948-BBE9-3BA0F00C19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576"/>
          <a:stretch/>
        </p:blipFill>
        <p:spPr>
          <a:xfrm>
            <a:off x="1112157" y="3611536"/>
            <a:ext cx="898942" cy="324646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56DF6D3B-FEB3-41F0-A084-B263E8A9F9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667"/>
          <a:stretch/>
        </p:blipFill>
        <p:spPr>
          <a:xfrm>
            <a:off x="2186783" y="3603506"/>
            <a:ext cx="906704" cy="322924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04124945-AFD7-4980-BD05-99F57B224A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667"/>
          <a:stretch/>
        </p:blipFill>
        <p:spPr>
          <a:xfrm>
            <a:off x="6989421" y="3585425"/>
            <a:ext cx="898942" cy="320159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DCDDEA36-63EE-4240-8B86-EEA32CC61E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576"/>
          <a:stretch/>
        </p:blipFill>
        <p:spPr>
          <a:xfrm>
            <a:off x="8136355" y="3701673"/>
            <a:ext cx="898942" cy="3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401" y="3324148"/>
            <a:ext cx="1001859" cy="32810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466" y="3437030"/>
            <a:ext cx="899878" cy="314697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83" y="3494619"/>
            <a:ext cx="899878" cy="311061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09D6A9D0-AE0E-4697-9E72-C64CED367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45" y="1298666"/>
            <a:ext cx="10311211" cy="211713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37BD5DDB-8A23-48CE-AA2A-274202D8A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342" y="3429000"/>
            <a:ext cx="899878" cy="314697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EA72DDB2-A82C-45C0-A2BB-2BA7A5473A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464" y="3415797"/>
            <a:ext cx="899878" cy="314697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A3AD0001-5C99-4F9A-A17E-F1728C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854" y="3437030"/>
            <a:ext cx="899878" cy="311061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7E2DCB76-2FD4-4D2E-A51B-01E6CCBA0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940" y="3380897"/>
            <a:ext cx="809495" cy="316758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5A1E033B-E405-4314-BC9D-9C91EA676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849" y="3369973"/>
            <a:ext cx="809495" cy="316758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="" xmlns:a16="http://schemas.microsoft.com/office/drawing/2014/main" id="{16A0038C-D588-467A-9B0E-3A3DF41A2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2" y="3441617"/>
            <a:ext cx="934641" cy="321662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0C40B572-36A3-4F81-B765-F555CD7F2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28" y="3441617"/>
            <a:ext cx="934641" cy="3216621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C3748E07-2AEB-45EC-B5E0-6CE3F48B9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92" y="3394175"/>
            <a:ext cx="934641" cy="32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073" y="3324148"/>
            <a:ext cx="1001859" cy="32810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28" y="3465355"/>
            <a:ext cx="899878" cy="311061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37BD5DDB-8A23-48CE-AA2A-274202D8A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342" y="3429000"/>
            <a:ext cx="899878" cy="314697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A3AD0001-5C99-4F9A-A17E-F1728C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028" y="3494619"/>
            <a:ext cx="899878" cy="31106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8890161-F720-40A8-B42C-8995D4C1A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28" y="1132813"/>
            <a:ext cx="10691250" cy="238286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5CB7BD58-58A1-4DD8-BD3C-EE06202C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044" y="3465355"/>
            <a:ext cx="899878" cy="311061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9978C131-AC44-4293-98A0-3C6AFC920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220" y="3465355"/>
            <a:ext cx="899878" cy="3110618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785279D4-BFCC-4F89-869B-EBFA89B91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566" y="3374684"/>
            <a:ext cx="899878" cy="329195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2421BA2D-8421-48D7-9783-C5A78EAEB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8" y="3356506"/>
            <a:ext cx="899878" cy="329195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A887CDD0-B454-48B3-ABF6-B157E957F5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667"/>
          <a:stretch/>
        </p:blipFill>
        <p:spPr>
          <a:xfrm>
            <a:off x="1831381" y="3387864"/>
            <a:ext cx="906704" cy="322924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2FE3304C-BEF0-40C2-BD5E-5CA57DCF78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576"/>
          <a:stretch/>
        </p:blipFill>
        <p:spPr>
          <a:xfrm>
            <a:off x="10466350" y="3465355"/>
            <a:ext cx="898942" cy="3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844" y="3260779"/>
            <a:ext cx="1001859" cy="328108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37BD5DDB-8A23-48CE-AA2A-274202D8A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758" y="3387863"/>
            <a:ext cx="899878" cy="314697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A3AD0001-5C99-4F9A-A17E-F1728C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2588" y="3328680"/>
            <a:ext cx="899878" cy="311061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5CB7BD58-58A1-4DD8-BD3C-EE06202C43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044" y="3431250"/>
            <a:ext cx="899878" cy="311061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2421BA2D-8421-48D7-9783-C5A78EAEB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782" y="3260779"/>
            <a:ext cx="899878" cy="329195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550ED55-CDFD-463A-B0B5-9CC604A417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11" y="1341118"/>
            <a:ext cx="10542736" cy="197914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2B6F2E13-A12A-4CD6-8767-4891867DF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836" y="3275678"/>
            <a:ext cx="934641" cy="321662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FF559C87-0B49-4B5C-B4AF-64EEF6D645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576"/>
          <a:stretch/>
        </p:blipFill>
        <p:spPr>
          <a:xfrm>
            <a:off x="848926" y="3387577"/>
            <a:ext cx="898942" cy="324646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A887CDD0-B454-48B3-ABF6-B157E957F5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667"/>
          <a:stretch/>
        </p:blipFill>
        <p:spPr>
          <a:xfrm>
            <a:off x="1783018" y="3387863"/>
            <a:ext cx="906704" cy="322924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207088A2-901A-4A94-ABD6-CD334B31B7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667"/>
          <a:stretch/>
        </p:blipFill>
        <p:spPr>
          <a:xfrm>
            <a:off x="5649041" y="3332703"/>
            <a:ext cx="906704" cy="322924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2FE3304C-BEF0-40C2-BD5E-5CA57DCF78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576"/>
          <a:stretch/>
        </p:blipFill>
        <p:spPr>
          <a:xfrm>
            <a:off x="6564113" y="3363327"/>
            <a:ext cx="898942" cy="3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几何渐变手绘卡通背景">
            <a:extLst>
              <a:ext uri="{FF2B5EF4-FFF2-40B4-BE49-F238E27FC236}">
                <a16:creationId xmlns="" xmlns:a16="http://schemas.microsoft.com/office/drawing/2014/main" id="{30DD39DD-C4BC-49DC-A8BC-51E637D3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8798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7">
            <a:extLst>
              <a:ext uri="{FF2B5EF4-FFF2-40B4-BE49-F238E27FC236}">
                <a16:creationId xmlns="" xmlns:a16="http://schemas.microsoft.com/office/drawing/2014/main" id="{23315A8A-3FBB-AC4B-A2D4-C20C255F1F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670" y="2063750"/>
            <a:ext cx="3221210" cy="3311525"/>
          </a:xfrm>
        </p:spPr>
      </p:pic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A06848C-716E-1F4E-93F3-D4E3146AF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79775"/>
              </p:ext>
            </p:extLst>
          </p:nvPr>
        </p:nvGraphicFramePr>
        <p:xfrm>
          <a:off x="461010" y="1778107"/>
          <a:ext cx="11121656" cy="461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532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5698124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78647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zh-TW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Ipad / </a:t>
                      </a:r>
                      <a:r>
                        <a:rPr kumimoji="1" lang="en-US" altLang="zh-TW" sz="3600" dirty="0" err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Iphone</a:t>
                      </a:r>
                      <a:endParaRPr kumimoji="1" lang="en-US" altLang="zh-TW" sz="36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l"/>
                      <a:r>
                        <a:rPr kumimoji="1" lang="zh-TW" altLang="en-US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平板電腦</a:t>
                      </a:r>
                      <a:r>
                        <a:rPr kumimoji="1" lang="en-US" altLang="zh-TW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kumimoji="1" lang="zh-TW" altLang="en-US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智能電話</a:t>
                      </a:r>
                      <a:endParaRPr kumimoji="1" lang="zh-HK" altLang="en-US" sz="36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Desktop/Notebook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桌面型電腦</a:t>
                      </a:r>
                      <a:r>
                        <a:rPr kumimoji="1" lang="en-US" altLang="zh-TW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kumimoji="1" lang="zh-TW" altLang="en-US" sz="36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手提電腦</a:t>
                      </a:r>
                      <a:endParaRPr kumimoji="1" lang="zh-HK" altLang="en-US" sz="36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3422561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A7C2BF54-7C1D-5A45-8367-5BA26E718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60" y="3035953"/>
            <a:ext cx="3221211" cy="331152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2DCF8D67-A994-A641-92AB-FCDDE43FF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194" y="3065372"/>
            <a:ext cx="1940470" cy="3311525"/>
          </a:xfrm>
          <a:prstGeom prst="rect">
            <a:avLst/>
          </a:prstGeom>
        </p:spPr>
      </p:pic>
      <p:sp>
        <p:nvSpPr>
          <p:cNvPr id="31" name="圓角矩形 30">
            <a:extLst>
              <a:ext uri="{FF2B5EF4-FFF2-40B4-BE49-F238E27FC236}">
                <a16:creationId xmlns="" xmlns:a16="http://schemas.microsoft.com/office/drawing/2014/main" id="{9C02ECC0-0E9E-7F46-AB47-CB79EF7AA204}"/>
              </a:ext>
            </a:extLst>
          </p:cNvPr>
          <p:cNvSpPr/>
          <p:nvPr/>
        </p:nvSpPr>
        <p:spPr>
          <a:xfrm>
            <a:off x="8473780" y="5575789"/>
            <a:ext cx="1326791" cy="1763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2" name="圓角矩形 31">
            <a:extLst>
              <a:ext uri="{FF2B5EF4-FFF2-40B4-BE49-F238E27FC236}">
                <a16:creationId xmlns="" xmlns:a16="http://schemas.microsoft.com/office/drawing/2014/main" id="{CF045FC1-4464-EA47-B92D-D4221B372A99}"/>
              </a:ext>
            </a:extLst>
          </p:cNvPr>
          <p:cNvSpPr/>
          <p:nvPr/>
        </p:nvSpPr>
        <p:spPr>
          <a:xfrm>
            <a:off x="1567434" y="5663960"/>
            <a:ext cx="1715980" cy="294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3" name="圓角矩形 32">
            <a:extLst>
              <a:ext uri="{FF2B5EF4-FFF2-40B4-BE49-F238E27FC236}">
                <a16:creationId xmlns="" xmlns:a16="http://schemas.microsoft.com/office/drawing/2014/main" id="{2F5A7705-DE8F-934B-BDDF-80DBE5FBAC88}"/>
              </a:ext>
            </a:extLst>
          </p:cNvPr>
          <p:cNvSpPr/>
          <p:nvPr/>
        </p:nvSpPr>
        <p:spPr>
          <a:xfrm>
            <a:off x="1557606" y="3800121"/>
            <a:ext cx="1715980" cy="294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4" name="圓角矩形 33">
            <a:extLst>
              <a:ext uri="{FF2B5EF4-FFF2-40B4-BE49-F238E27FC236}">
                <a16:creationId xmlns="" xmlns:a16="http://schemas.microsoft.com/office/drawing/2014/main" id="{F8F29E98-913C-6346-83B0-95B884802BC3}"/>
              </a:ext>
            </a:extLst>
          </p:cNvPr>
          <p:cNvSpPr/>
          <p:nvPr/>
        </p:nvSpPr>
        <p:spPr>
          <a:xfrm>
            <a:off x="1567434" y="3526800"/>
            <a:ext cx="1715980" cy="294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6" name="圓角矩形 35">
            <a:extLst>
              <a:ext uri="{FF2B5EF4-FFF2-40B4-BE49-F238E27FC236}">
                <a16:creationId xmlns="" xmlns:a16="http://schemas.microsoft.com/office/drawing/2014/main" id="{ADE75104-E953-F549-BFF1-455436B1E357}"/>
              </a:ext>
            </a:extLst>
          </p:cNvPr>
          <p:cNvSpPr/>
          <p:nvPr/>
        </p:nvSpPr>
        <p:spPr>
          <a:xfrm>
            <a:off x="2571268" y="3147048"/>
            <a:ext cx="435239" cy="3442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43" name="圓角矩形 42">
            <a:extLst>
              <a:ext uri="{FF2B5EF4-FFF2-40B4-BE49-F238E27FC236}">
                <a16:creationId xmlns="" xmlns:a16="http://schemas.microsoft.com/office/drawing/2014/main" id="{5E60D2D6-FFE8-D247-9B17-4AE0ACAB6EAF}"/>
              </a:ext>
            </a:extLst>
          </p:cNvPr>
          <p:cNvSpPr/>
          <p:nvPr/>
        </p:nvSpPr>
        <p:spPr>
          <a:xfrm>
            <a:off x="9123558" y="4586444"/>
            <a:ext cx="585734" cy="294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47" name="圖片 46">
            <a:extLst>
              <a:ext uri="{FF2B5EF4-FFF2-40B4-BE49-F238E27FC236}">
                <a16:creationId xmlns="" xmlns:a16="http://schemas.microsoft.com/office/drawing/2014/main" id="{8E20E780-907E-2943-B534-1ED2B58FF6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51" y="3082211"/>
            <a:ext cx="812800" cy="698500"/>
          </a:xfrm>
          <a:prstGeom prst="rect">
            <a:avLst/>
          </a:prstGeom>
        </p:spPr>
      </p:pic>
      <p:sp>
        <p:nvSpPr>
          <p:cNvPr id="48" name="圓角矩形 47">
            <a:extLst>
              <a:ext uri="{FF2B5EF4-FFF2-40B4-BE49-F238E27FC236}">
                <a16:creationId xmlns="" xmlns:a16="http://schemas.microsoft.com/office/drawing/2014/main" id="{FFEAF2B0-2C67-5B49-95E0-A1CEF53EF4BD}"/>
              </a:ext>
            </a:extLst>
          </p:cNvPr>
          <p:cNvSpPr/>
          <p:nvPr/>
        </p:nvSpPr>
        <p:spPr>
          <a:xfrm>
            <a:off x="6595127" y="3077015"/>
            <a:ext cx="809491" cy="686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7" name="標題 1">
            <a:extLst>
              <a:ext uri="{FF2B5EF4-FFF2-40B4-BE49-F238E27FC236}">
                <a16:creationId xmlns="" xmlns:a16="http://schemas.microsoft.com/office/drawing/2014/main" id="{C6E7E99B-509E-4075-B6A5-1F8F5AF74B38}"/>
              </a:ext>
            </a:extLst>
          </p:cNvPr>
          <p:cNvSpPr txBox="1">
            <a:spLocks/>
          </p:cNvSpPr>
          <p:nvPr/>
        </p:nvSpPr>
        <p:spPr>
          <a:xfrm>
            <a:off x="-197707" y="107092"/>
            <a:ext cx="9989364" cy="176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ZOOM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上課守則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</a:p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正確輸入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班號姓名</a:t>
            </a:r>
            <a:endParaRPr lang="zh-HK" altLang="en-US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書卷: 水平 1">
            <a:extLst>
              <a:ext uri="{FF2B5EF4-FFF2-40B4-BE49-F238E27FC236}">
                <a16:creationId xmlns="" xmlns:a16="http://schemas.microsoft.com/office/drawing/2014/main" id="{1063E954-A51B-43AC-B8BD-B3040EC59883}"/>
              </a:ext>
            </a:extLst>
          </p:cNvPr>
          <p:cNvSpPr/>
          <p:nvPr/>
        </p:nvSpPr>
        <p:spPr>
          <a:xfrm>
            <a:off x="3360734" y="5263978"/>
            <a:ext cx="5033623" cy="906163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﹕6A01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陳小明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PETER</a:t>
            </a:r>
            <a:endParaRPr lang="zh-HK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4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636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962" y="3158209"/>
            <a:ext cx="1001859" cy="328108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37BD5DDB-8A23-48CE-AA2A-274202D8A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448" y="3292325"/>
            <a:ext cx="899878" cy="314697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2B6F2E13-A12A-4CD6-8767-4891867DF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514" y="3328680"/>
            <a:ext cx="934641" cy="321662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96FA52A-5EE9-4805-98FC-89E45F6F6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440" y="1201238"/>
            <a:ext cx="8604977" cy="200539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53961BF3-B1E3-4274-B690-DF24DBB90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155" y="3353038"/>
            <a:ext cx="934641" cy="321662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2D7813EC-B750-4D98-A20D-D8E3A5CE5A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079" y="3353037"/>
            <a:ext cx="899878" cy="3146973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AD7FFC05-F392-44FE-9EE9-318839C3E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928" y="3353038"/>
            <a:ext cx="899878" cy="3146973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="" xmlns:a16="http://schemas.microsoft.com/office/drawing/2014/main" id="{8FC25CB2-1C59-4FC9-959E-02CFA10D9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366" y="3292325"/>
            <a:ext cx="809495" cy="316758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B46E4FAD-01A4-4D13-A6AF-017CEE8B4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029" y="3292325"/>
            <a:ext cx="809495" cy="316758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45A9171F-4F5A-479B-927B-774B9FB9B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53" y="3258558"/>
            <a:ext cx="809495" cy="31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55C8AD8-12A5-43E1-8B11-45B73C851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8" y="1126180"/>
            <a:ext cx="11994292" cy="23596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97E59D4-3C54-46B0-B1BA-71156D065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63" y="3218080"/>
            <a:ext cx="982174" cy="32166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CB4DCBB-E1D6-4EDD-A047-18D59B43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804" y="3218080"/>
            <a:ext cx="2676062" cy="33154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59E34546-3199-45B6-8F85-A73666309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235" y="3218080"/>
            <a:ext cx="990284" cy="32166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08DF7B4C-B3B4-4134-BEEB-E7DADFC2C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789" y="3209491"/>
            <a:ext cx="942600" cy="32166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901" y="3279139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481" y="3166078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203" y="3249344"/>
            <a:ext cx="899878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5B0F3B62-BBB0-4A68-B82D-07EDACF2CD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7106" y="3252903"/>
            <a:ext cx="899879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100D967-8B00-445D-B636-01035B4EA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5"/>
          <a:stretch/>
        </p:blipFill>
        <p:spPr>
          <a:xfrm>
            <a:off x="9199014" y="3322553"/>
            <a:ext cx="982174" cy="30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08DF7B4C-B3B4-4134-BEEB-E7DADFC2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042" y="3388349"/>
            <a:ext cx="942600" cy="32166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08" y="3478323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43" y="3379677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601" y="3464229"/>
            <a:ext cx="899878" cy="314697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F15D48F-C52B-4E47-848C-330FEA01DD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871" y="1336589"/>
            <a:ext cx="8527836" cy="20924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58B4029D-16E6-45F0-8FBB-583ADEE1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61" y="3401267"/>
            <a:ext cx="942600" cy="32166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935405C5-AE61-4E00-8060-0FF71A9D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124" y="3408675"/>
            <a:ext cx="942600" cy="32166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9086A49-8B1B-49AA-8F5A-0F567537E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536" y="3378336"/>
            <a:ext cx="899878" cy="320660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8100D967-8B00-445D-B636-01035B4EA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5"/>
          <a:stretch/>
        </p:blipFill>
        <p:spPr>
          <a:xfrm>
            <a:off x="8171638" y="3490559"/>
            <a:ext cx="1012898" cy="3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520" y="3692851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86" y="3542525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608" y="3643425"/>
            <a:ext cx="899878" cy="314697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6B3CF37-202C-42EA-A962-2434B2259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710" y="1376319"/>
            <a:ext cx="6954580" cy="22983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306" y="3701939"/>
            <a:ext cx="1147580" cy="314697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7384E5FA-45F9-4C6F-98FE-1BE359FD42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024" y="3701939"/>
            <a:ext cx="899878" cy="311061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927164D8-FD58-496C-BD4A-9423073FB6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8" y="3701939"/>
            <a:ext cx="899878" cy="3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069" y="3542525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359" y="3625298"/>
            <a:ext cx="899878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37" y="3665584"/>
            <a:ext cx="1147580" cy="31469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CDD181A-F8B2-4B3C-92AD-4770860537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7097"/>
            <a:ext cx="12027243" cy="22478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118A450E-6C70-40D1-8077-35310DE02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2040" y="3645330"/>
            <a:ext cx="899878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DEE3F84-8D23-4F13-A77A-77F221AF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462" y="3558151"/>
            <a:ext cx="982174" cy="32166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A8AC00A-A01D-4897-A3AE-A52762A1A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8" y="3555649"/>
            <a:ext cx="927118" cy="320732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B98F853-C954-468E-BFCC-C736D6B5B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51" y="3555649"/>
            <a:ext cx="934641" cy="32166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361B4D8-799C-4A51-B51A-4EBC95BA9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15" y="3555649"/>
            <a:ext cx="956267" cy="32034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7ABF229-346B-4CA8-AB14-B1446AA8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539" y="3555648"/>
            <a:ext cx="809495" cy="31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46" y="3507699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821" y="3577347"/>
            <a:ext cx="899878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9DC0B66-2806-4CB1-8637-C7B00B8E1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12" y="3645330"/>
            <a:ext cx="1147580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DEE3F84-8D23-4F13-A77A-77F221AF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530" y="3542524"/>
            <a:ext cx="982174" cy="32166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FD8995C6-C0F4-4F3A-8ABC-4FC73A91B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51" y="1333434"/>
            <a:ext cx="8720308" cy="231699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21BD250A-3C55-44DE-AC52-668767303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369" y="3567038"/>
            <a:ext cx="809495" cy="316758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5546A98E-F210-4DE1-9324-805D35D7F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300" y="3556731"/>
            <a:ext cx="809495" cy="316758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D834EFE-2D0D-4C22-AF79-32E7F1F87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00" y="3567037"/>
            <a:ext cx="809495" cy="31675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330" y="3632063"/>
            <a:ext cx="899878" cy="3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052" y="3429000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766" y="3577347"/>
            <a:ext cx="899878" cy="314697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5546A98E-F210-4DE1-9324-805D35D7F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686" y="3507698"/>
            <a:ext cx="809495" cy="316758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D834EFE-2D0D-4C22-AF79-32E7F1F87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395" y="3507699"/>
            <a:ext cx="809495" cy="31675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AF4A6FE2-E1D9-46D2-85F1-CA834DAD45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510" y="3564669"/>
            <a:ext cx="899878" cy="311061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E00BB51-5C29-48AE-A3E6-73137A499F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046" y="1375973"/>
            <a:ext cx="8041691" cy="216655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07CF6AA0-8184-472B-A218-13873A4FA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59" y="3489743"/>
            <a:ext cx="956267" cy="32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399" y="11549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71" y="-18737"/>
            <a:ext cx="11713526" cy="101716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全曲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9242817-9C48-43A3-8406-E6FCC738396F}"/>
              </a:ext>
            </a:extLst>
          </p:cNvPr>
          <p:cNvSpPr/>
          <p:nvPr/>
        </p:nvSpPr>
        <p:spPr>
          <a:xfrm>
            <a:off x="1" y="1461477"/>
            <a:ext cx="7760044" cy="180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52A6802-E0E2-4FB8-9093-C2CA9FF9016B}"/>
              </a:ext>
            </a:extLst>
          </p:cNvPr>
          <p:cNvSpPr/>
          <p:nvPr/>
        </p:nvSpPr>
        <p:spPr>
          <a:xfrm>
            <a:off x="5890054" y="4539049"/>
            <a:ext cx="74141" cy="156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81B3A9-886F-45CB-B541-CA104BAB136D}"/>
              </a:ext>
            </a:extLst>
          </p:cNvPr>
          <p:cNvSpPr/>
          <p:nvPr/>
        </p:nvSpPr>
        <p:spPr>
          <a:xfrm>
            <a:off x="5890054" y="6293708"/>
            <a:ext cx="205946" cy="222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EE037AC-6D56-475A-A6CC-BC3BBD85E1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858" y="998428"/>
            <a:ext cx="8253449" cy="60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几何渐变手绘卡通背景">
            <a:extLst>
              <a:ext uri="{FF2B5EF4-FFF2-40B4-BE49-F238E27FC236}">
                <a16:creationId xmlns="" xmlns:a16="http://schemas.microsoft.com/office/drawing/2014/main" id="{30DD39DD-C4BC-49DC-A8BC-51E637D3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747" y="414055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7">
            <a:extLst>
              <a:ext uri="{FF2B5EF4-FFF2-40B4-BE49-F238E27FC236}">
                <a16:creationId xmlns="" xmlns:a16="http://schemas.microsoft.com/office/drawing/2014/main" id="{23315A8A-3FBB-AC4B-A2D4-C20C255F1F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670" y="2063750"/>
            <a:ext cx="3221210" cy="3311525"/>
          </a:xfrm>
        </p:spPr>
      </p:pic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A06848C-716E-1F4E-93F3-D4E3146AF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45445"/>
              </p:ext>
            </p:extLst>
          </p:nvPr>
        </p:nvGraphicFramePr>
        <p:xfrm>
          <a:off x="190364" y="1917097"/>
          <a:ext cx="11762885" cy="512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230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6026655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132147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zh-TW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Ipad / </a:t>
                      </a:r>
                      <a:r>
                        <a:rPr kumimoji="1" lang="en-US" altLang="zh-TW" sz="3700" dirty="0" err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Iphone</a:t>
                      </a:r>
                      <a:endParaRPr kumimoji="1" lang="en-US" altLang="zh-TW" sz="37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l"/>
                      <a:r>
                        <a:rPr kumimoji="1" lang="zh-TW" altLang="en-US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平板電腦</a:t>
                      </a:r>
                      <a:r>
                        <a:rPr kumimoji="1" lang="en-US" altLang="zh-TW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kumimoji="1" lang="zh-TW" altLang="en-US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智能電話</a:t>
                      </a:r>
                      <a:endParaRPr kumimoji="1" lang="zh-HK" altLang="en-US" sz="37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4960" marR="94960" marT="47480" marB="47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Desktop/Notebook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桌面型電腦</a:t>
                      </a:r>
                      <a:r>
                        <a:rPr kumimoji="1" lang="en-US" altLang="zh-TW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kumimoji="1" lang="zh-TW" altLang="en-US" sz="37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手提電腦</a:t>
                      </a:r>
                      <a:endParaRPr kumimoji="1" lang="zh-HK" altLang="en-US" sz="37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4960" marR="94960" marT="47480" marB="47480"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3804781">
                <a:tc>
                  <a:txBody>
                    <a:bodyPr/>
                    <a:lstStyle/>
                    <a:p>
                      <a:endParaRPr lang="zh-HK" altLang="en-US" sz="1900" dirty="0"/>
                    </a:p>
                  </a:txBody>
                  <a:tcPr marL="94960" marR="94960" marT="47480" marB="47480"/>
                </a:tc>
                <a:tc>
                  <a:txBody>
                    <a:bodyPr/>
                    <a:lstStyle/>
                    <a:p>
                      <a:endParaRPr lang="zh-HK" altLang="en-US" sz="1900" dirty="0"/>
                    </a:p>
                  </a:txBody>
                  <a:tcPr marL="94960" marR="94960" marT="47480" marB="47480"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sp>
        <p:nvSpPr>
          <p:cNvPr id="37" name="圓角矩形 36">
            <a:extLst>
              <a:ext uri="{FF2B5EF4-FFF2-40B4-BE49-F238E27FC236}">
                <a16:creationId xmlns="" xmlns:a16="http://schemas.microsoft.com/office/drawing/2014/main" id="{97CC01D1-C0FC-BA41-A4EE-E2DBB2C1B2F8}"/>
              </a:ext>
            </a:extLst>
          </p:cNvPr>
          <p:cNvSpPr/>
          <p:nvPr/>
        </p:nvSpPr>
        <p:spPr>
          <a:xfrm>
            <a:off x="1126376" y="5314702"/>
            <a:ext cx="989095" cy="71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8" name="圓角矩形 37">
            <a:extLst>
              <a:ext uri="{FF2B5EF4-FFF2-40B4-BE49-F238E27FC236}">
                <a16:creationId xmlns="" xmlns:a16="http://schemas.microsoft.com/office/drawing/2014/main" id="{8BCD0902-20EF-2141-A765-7C67944EFE88}"/>
              </a:ext>
            </a:extLst>
          </p:cNvPr>
          <p:cNvSpPr/>
          <p:nvPr/>
        </p:nvSpPr>
        <p:spPr>
          <a:xfrm>
            <a:off x="2498740" y="5314702"/>
            <a:ext cx="989095" cy="71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7" name="標題 1">
            <a:extLst>
              <a:ext uri="{FF2B5EF4-FFF2-40B4-BE49-F238E27FC236}">
                <a16:creationId xmlns="" xmlns:a16="http://schemas.microsoft.com/office/drawing/2014/main" id="{C6E7E99B-509E-4075-B6A5-1F8F5AF74B38}"/>
              </a:ext>
            </a:extLst>
          </p:cNvPr>
          <p:cNvSpPr txBox="1">
            <a:spLocks/>
          </p:cNvSpPr>
          <p:nvPr/>
        </p:nvSpPr>
        <p:spPr>
          <a:xfrm>
            <a:off x="118463" y="147514"/>
            <a:ext cx="9989364" cy="1704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上課守則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加入語音、開啟視訊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EEA04A5-AFA8-4EA8-8729-94B6DB16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81" y="3210654"/>
            <a:ext cx="6095273" cy="256067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="" xmlns:a16="http://schemas.microsoft.com/office/drawing/2014/main" id="{873B538A-959C-4570-8680-AE5C4C8CB8BE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3276" y="5848527"/>
            <a:ext cx="3100784" cy="861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圓角矩形 39">
            <a:extLst>
              <a:ext uri="{FF2B5EF4-FFF2-40B4-BE49-F238E27FC236}">
                <a16:creationId xmlns="" xmlns:a16="http://schemas.microsoft.com/office/drawing/2014/main" id="{5033D2A4-D30E-4043-BD0C-2E1FD1BB0CFE}"/>
              </a:ext>
            </a:extLst>
          </p:cNvPr>
          <p:cNvSpPr/>
          <p:nvPr/>
        </p:nvSpPr>
        <p:spPr>
          <a:xfrm>
            <a:off x="7433668" y="5852287"/>
            <a:ext cx="963280" cy="8619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9" name="圓角矩形 38">
            <a:extLst>
              <a:ext uri="{FF2B5EF4-FFF2-40B4-BE49-F238E27FC236}">
                <a16:creationId xmlns="" xmlns:a16="http://schemas.microsoft.com/office/drawing/2014/main" id="{22A2A7B8-BE19-4E47-A48E-D1B703E87B86}"/>
              </a:ext>
            </a:extLst>
          </p:cNvPr>
          <p:cNvSpPr/>
          <p:nvPr/>
        </p:nvSpPr>
        <p:spPr>
          <a:xfrm>
            <a:off x="5924139" y="5862913"/>
            <a:ext cx="963280" cy="8619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="" xmlns:a16="http://schemas.microsoft.com/office/drawing/2014/main" id="{9C4C489A-0A4F-4905-B3C7-554993505A88}"/>
              </a:ext>
            </a:extLst>
          </p:cNvPr>
          <p:cNvCxnSpPr>
            <a:cxnSpLocks/>
          </p:cNvCxnSpPr>
          <p:nvPr/>
        </p:nvCxnSpPr>
        <p:spPr>
          <a:xfrm>
            <a:off x="5794489" y="5641816"/>
            <a:ext cx="1372431" cy="3840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62A10BB-0D73-4962-8BCA-7F174808FD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20" y="3264211"/>
            <a:ext cx="3105733" cy="351120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3D519C2D-5006-DE4C-9B6C-6DCC87DFE2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51" y="4385220"/>
            <a:ext cx="2306368" cy="1112043"/>
          </a:xfrm>
          <a:prstGeom prst="rect">
            <a:avLst/>
          </a:prstGeom>
        </p:spPr>
      </p:pic>
      <p:sp>
        <p:nvSpPr>
          <p:cNvPr id="42" name="圓角矩形 41">
            <a:extLst>
              <a:ext uri="{FF2B5EF4-FFF2-40B4-BE49-F238E27FC236}">
                <a16:creationId xmlns="" xmlns:a16="http://schemas.microsoft.com/office/drawing/2014/main" id="{1AC88BD1-0D6C-0041-B717-E3F9F8784D64}"/>
              </a:ext>
            </a:extLst>
          </p:cNvPr>
          <p:cNvSpPr/>
          <p:nvPr/>
        </p:nvSpPr>
        <p:spPr>
          <a:xfrm>
            <a:off x="1843994" y="5122268"/>
            <a:ext cx="1115159" cy="363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07B66C13-E008-054F-A2DD-41C62AD5B5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328" y="3245667"/>
            <a:ext cx="1966744" cy="488366"/>
          </a:xfrm>
          <a:prstGeom prst="rect">
            <a:avLst/>
          </a:prstGeom>
        </p:spPr>
      </p:pic>
      <p:sp>
        <p:nvSpPr>
          <p:cNvPr id="36" name="圓角矩形 35">
            <a:extLst>
              <a:ext uri="{FF2B5EF4-FFF2-40B4-BE49-F238E27FC236}">
                <a16:creationId xmlns="" xmlns:a16="http://schemas.microsoft.com/office/drawing/2014/main" id="{ADE75104-E953-F549-BFF1-455436B1E357}"/>
              </a:ext>
            </a:extLst>
          </p:cNvPr>
          <p:cNvSpPr/>
          <p:nvPr/>
        </p:nvSpPr>
        <p:spPr>
          <a:xfrm>
            <a:off x="3663536" y="3272050"/>
            <a:ext cx="694280" cy="4883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44" name="圓角矩形 35">
            <a:extLst>
              <a:ext uri="{FF2B5EF4-FFF2-40B4-BE49-F238E27FC236}">
                <a16:creationId xmlns="" xmlns:a16="http://schemas.microsoft.com/office/drawing/2014/main" id="{2F0888D3-EC3A-4725-BF4A-52F7C9C821C4}"/>
              </a:ext>
            </a:extLst>
          </p:cNvPr>
          <p:cNvSpPr/>
          <p:nvPr/>
        </p:nvSpPr>
        <p:spPr>
          <a:xfrm>
            <a:off x="2752366" y="3258861"/>
            <a:ext cx="694280" cy="4883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45" name="圓角矩形 35">
            <a:extLst>
              <a:ext uri="{FF2B5EF4-FFF2-40B4-BE49-F238E27FC236}">
                <a16:creationId xmlns="" xmlns:a16="http://schemas.microsoft.com/office/drawing/2014/main" id="{82A0E9AC-43BF-4AF9-A370-4845BEDDE54F}"/>
              </a:ext>
            </a:extLst>
          </p:cNvPr>
          <p:cNvSpPr/>
          <p:nvPr/>
        </p:nvSpPr>
        <p:spPr>
          <a:xfrm>
            <a:off x="1023309" y="6290243"/>
            <a:ext cx="694280" cy="4883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46" name="圓角矩形 35">
            <a:extLst>
              <a:ext uri="{FF2B5EF4-FFF2-40B4-BE49-F238E27FC236}">
                <a16:creationId xmlns="" xmlns:a16="http://schemas.microsoft.com/office/drawing/2014/main" id="{B8A0F941-4929-45FD-BC76-EB60F8151356}"/>
              </a:ext>
            </a:extLst>
          </p:cNvPr>
          <p:cNvSpPr/>
          <p:nvPr/>
        </p:nvSpPr>
        <p:spPr>
          <a:xfrm>
            <a:off x="335381" y="6305593"/>
            <a:ext cx="694280" cy="4883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B919864C-32B1-B648-B516-676E059693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117" y="3258861"/>
            <a:ext cx="3553908" cy="2199780"/>
          </a:xfrm>
          <a:prstGeom prst="rect">
            <a:avLst/>
          </a:prstGeom>
        </p:spPr>
      </p:pic>
      <p:sp>
        <p:nvSpPr>
          <p:cNvPr id="41" name="圓角矩形 40">
            <a:extLst>
              <a:ext uri="{FF2B5EF4-FFF2-40B4-BE49-F238E27FC236}">
                <a16:creationId xmlns="" xmlns:a16="http://schemas.microsoft.com/office/drawing/2014/main" id="{DDF580EF-CA07-3D47-883D-89412335727C}"/>
              </a:ext>
            </a:extLst>
          </p:cNvPr>
          <p:cNvSpPr/>
          <p:nvPr/>
        </p:nvSpPr>
        <p:spPr>
          <a:xfrm>
            <a:off x="6370868" y="4107743"/>
            <a:ext cx="2125600" cy="2112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1490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5DEC3-FADD-413A-B1AD-12676252F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57AC3CF-0C81-4600-8083-FD35CD421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2" descr="几何渐变手绘卡通背景">
            <a:extLst>
              <a:ext uri="{FF2B5EF4-FFF2-40B4-BE49-F238E27FC236}">
                <a16:creationId xmlns="" xmlns:a16="http://schemas.microsoft.com/office/drawing/2014/main" id="{C23FA2BC-051B-48BF-AD35-52A0E15B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8A45ABF2-2146-4B63-9552-2064D9B40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58329"/>
              </p:ext>
            </p:extLst>
          </p:nvPr>
        </p:nvGraphicFramePr>
        <p:xfrm>
          <a:off x="185352" y="1702294"/>
          <a:ext cx="11821296" cy="518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778">
                  <a:extLst>
                    <a:ext uri="{9D8B030D-6E8A-4147-A177-3AD203B41FA5}">
                      <a16:colId xmlns="" xmlns:a16="http://schemas.microsoft.com/office/drawing/2014/main" val="2170003129"/>
                    </a:ext>
                  </a:extLst>
                </a:gridCol>
                <a:gridCol w="4497859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2516659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1340560">
                <a:tc>
                  <a:txBody>
                    <a:bodyPr/>
                    <a:lstStyle/>
                    <a:p>
                      <a:pPr algn="ctr"/>
                      <a:r>
                        <a:rPr kumimoji="1" lang="zh-HK" altLang="en-US" sz="41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只用一部裝置連接</a:t>
                      </a:r>
                    </a:p>
                  </a:txBody>
                  <a:tcPr marL="102839" marR="102839" marT="51420" marB="514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HK" altLang="en-US" sz="41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注意環境是否適宜</a:t>
                      </a:r>
                    </a:p>
                  </a:txBody>
                  <a:tcPr marL="102839" marR="102839" marT="51420" marB="514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HK" altLang="en-US" sz="41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不准攝影</a:t>
                      </a:r>
                    </a:p>
                  </a:txBody>
                  <a:tcPr marL="102839" marR="102839" marT="51420" marB="51420"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3849223">
                <a:tc>
                  <a:txBody>
                    <a:bodyPr/>
                    <a:lstStyle/>
                    <a:p>
                      <a:endParaRPr lang="zh-HK" altLang="en-US" sz="2000" dirty="0"/>
                    </a:p>
                  </a:txBody>
                  <a:tcPr marL="102839" marR="102839" marT="51420" marB="51420"/>
                </a:tc>
                <a:tc>
                  <a:txBody>
                    <a:bodyPr/>
                    <a:lstStyle/>
                    <a:p>
                      <a:endParaRPr lang="zh-HK" altLang="en-US" sz="2000" dirty="0"/>
                    </a:p>
                  </a:txBody>
                  <a:tcPr marL="102839" marR="102839" marT="51420" marB="51420"/>
                </a:tc>
                <a:tc>
                  <a:txBody>
                    <a:bodyPr/>
                    <a:lstStyle/>
                    <a:p>
                      <a:endParaRPr lang="zh-HK" altLang="en-US" sz="2000" dirty="0"/>
                    </a:p>
                  </a:txBody>
                  <a:tcPr marL="102839" marR="102839" marT="51420" marB="51420"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5A4AF31C-38F4-4151-B896-78B5EDC79F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8222" y="3305241"/>
            <a:ext cx="2483538" cy="24520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5252633A-61F7-4F4E-AF50-C0E02A93B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599" y="3327708"/>
            <a:ext cx="2880000" cy="27789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EDFD486D-CAD5-4FED-8D5B-7804A58885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98" y="3369330"/>
            <a:ext cx="851161" cy="118231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447EE0E3-3F83-4875-9A99-11B9B08368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221" y="3697596"/>
            <a:ext cx="1468582" cy="182743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1D063402-86FA-4785-A389-477C5D2299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42" y="5129411"/>
            <a:ext cx="1217546" cy="1217546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="" xmlns:a16="http://schemas.microsoft.com/office/drawing/2014/main" id="{A53D2AB8-49D0-4EC0-9FD2-429AA44F4D59}"/>
              </a:ext>
            </a:extLst>
          </p:cNvPr>
          <p:cNvSpPr txBox="1">
            <a:spLocks/>
          </p:cNvSpPr>
          <p:nvPr/>
        </p:nvSpPr>
        <p:spPr>
          <a:xfrm>
            <a:off x="-95721" y="498061"/>
            <a:ext cx="6257623" cy="1120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上課守則</a:t>
            </a:r>
            <a:endParaRPr lang="zh-HK" altLang="en-US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几何渐变手绘卡通背景">
            <a:extLst>
              <a:ext uri="{FF2B5EF4-FFF2-40B4-BE49-F238E27FC236}">
                <a16:creationId xmlns="" xmlns:a16="http://schemas.microsoft.com/office/drawing/2014/main" id="{2A7F85CF-CA7A-48B3-AB1E-CBE09484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707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98B81A0-0C37-6446-BFB7-CB049FD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56" y="3039090"/>
            <a:ext cx="10396883" cy="3311189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</a:t>
            </a:r>
            <a:endParaRPr lang="en-US" altLang="zh-HK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沒有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8B226A6-F9B8-AF49-90AF-3D55C18F2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395" y="3986274"/>
            <a:ext cx="936000" cy="90532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4472AAC5-FFAB-3B4A-BF13-F96EEBD3D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396" y="2867573"/>
            <a:ext cx="936000" cy="975122"/>
          </a:xfrm>
          <a:prstGeom prst="rect">
            <a:avLst/>
          </a:prstGeom>
        </p:spPr>
      </p:pic>
      <p:sp>
        <p:nvSpPr>
          <p:cNvPr id="24" name="圓角矩形 23">
            <a:extLst>
              <a:ext uri="{FF2B5EF4-FFF2-40B4-BE49-F238E27FC236}">
                <a16:creationId xmlns="" xmlns:a16="http://schemas.microsoft.com/office/drawing/2014/main" id="{4ADFCE38-6ED6-E947-A214-90337259AF8D}"/>
              </a:ext>
            </a:extLst>
          </p:cNvPr>
          <p:cNvSpPr/>
          <p:nvPr/>
        </p:nvSpPr>
        <p:spPr>
          <a:xfrm>
            <a:off x="2419033" y="2867573"/>
            <a:ext cx="935999" cy="9751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5" name="圓角矩形 24">
            <a:extLst>
              <a:ext uri="{FF2B5EF4-FFF2-40B4-BE49-F238E27FC236}">
                <a16:creationId xmlns="" xmlns:a16="http://schemas.microsoft.com/office/drawing/2014/main" id="{221DA7F0-BFFF-8E40-B34B-C7F70E6893FF}"/>
              </a:ext>
            </a:extLst>
          </p:cNvPr>
          <p:cNvSpPr/>
          <p:nvPr/>
        </p:nvSpPr>
        <p:spPr>
          <a:xfrm>
            <a:off x="2398697" y="3986274"/>
            <a:ext cx="935999" cy="8862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graphicFrame>
        <p:nvGraphicFramePr>
          <p:cNvPr id="28" name="表格 27">
            <a:extLst>
              <a:ext uri="{FF2B5EF4-FFF2-40B4-BE49-F238E27FC236}">
                <a16:creationId xmlns="" xmlns:a16="http://schemas.microsoft.com/office/drawing/2014/main" id="{2DDF3455-D392-5A44-BA90-D98F903F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94429"/>
              </p:ext>
            </p:extLst>
          </p:nvPr>
        </p:nvGraphicFramePr>
        <p:xfrm>
          <a:off x="3683000" y="1796909"/>
          <a:ext cx="7513780" cy="4464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890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3756890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834152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iPad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iPhone</a:t>
                      </a:r>
                    </a:p>
                    <a:p>
                      <a:r>
                        <a:rPr lang="zh-HK" altLang="en-US" sz="2400" dirty="0"/>
                        <a:t>平板電腦</a:t>
                      </a:r>
                      <a:r>
                        <a:rPr lang="zh-TW" altLang="en-US" sz="2400" dirty="0"/>
                        <a:t>／智能</a:t>
                      </a:r>
                      <a:r>
                        <a:rPr lang="zh-HK" altLang="en-US" sz="2400" dirty="0"/>
                        <a:t>電話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Desktop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Notebook</a:t>
                      </a:r>
                    </a:p>
                    <a:p>
                      <a:r>
                        <a:rPr lang="zh-HK" altLang="en-US" sz="2400" dirty="0"/>
                        <a:t>桌面型電腦／手提電腦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3630039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6388AD3E-19C7-3E4A-A3BA-525CEB674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864" y="2850364"/>
            <a:ext cx="2590423" cy="3321836"/>
          </a:xfrm>
          <a:prstGeom prst="rect">
            <a:avLst/>
          </a:prstGeom>
        </p:spPr>
      </p:pic>
      <p:sp>
        <p:nvSpPr>
          <p:cNvPr id="23" name="圓角矩形 22">
            <a:extLst>
              <a:ext uri="{FF2B5EF4-FFF2-40B4-BE49-F238E27FC236}">
                <a16:creationId xmlns="" xmlns:a16="http://schemas.microsoft.com/office/drawing/2014/main" id="{0E622395-209F-C24F-B59A-29FAD470538B}"/>
              </a:ext>
            </a:extLst>
          </p:cNvPr>
          <p:cNvSpPr/>
          <p:nvPr/>
        </p:nvSpPr>
        <p:spPr>
          <a:xfrm>
            <a:off x="8064238" y="2867566"/>
            <a:ext cx="2590423" cy="33046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3A52867-AC44-DB42-B57C-25DD3739E6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396" y="2696944"/>
            <a:ext cx="2981332" cy="3492337"/>
          </a:xfrm>
          <a:prstGeom prst="rect">
            <a:avLst/>
          </a:prstGeom>
        </p:spPr>
      </p:pic>
      <p:sp>
        <p:nvSpPr>
          <p:cNvPr id="21" name="圓角矩形 20">
            <a:extLst>
              <a:ext uri="{FF2B5EF4-FFF2-40B4-BE49-F238E27FC236}">
                <a16:creationId xmlns="" xmlns:a16="http://schemas.microsoft.com/office/drawing/2014/main" id="{C16162B7-9F21-4E43-9DEE-3A473D2726FA}"/>
              </a:ext>
            </a:extLst>
          </p:cNvPr>
          <p:cNvSpPr/>
          <p:nvPr/>
        </p:nvSpPr>
        <p:spPr>
          <a:xfrm>
            <a:off x="4344943" y="3305790"/>
            <a:ext cx="2765486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2" name="圓角矩形 21">
            <a:extLst>
              <a:ext uri="{FF2B5EF4-FFF2-40B4-BE49-F238E27FC236}">
                <a16:creationId xmlns="" xmlns:a16="http://schemas.microsoft.com/office/drawing/2014/main" id="{1C29A2BC-D7CE-8A42-A9AF-E31815C6CF2D}"/>
              </a:ext>
            </a:extLst>
          </p:cNvPr>
          <p:cNvSpPr/>
          <p:nvPr/>
        </p:nvSpPr>
        <p:spPr>
          <a:xfrm>
            <a:off x="6555939" y="2788415"/>
            <a:ext cx="55449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5" name="標題 1">
            <a:extLst>
              <a:ext uri="{FF2B5EF4-FFF2-40B4-BE49-F238E27FC236}">
                <a16:creationId xmlns="" xmlns:a16="http://schemas.microsoft.com/office/drawing/2014/main" id="{48A4D81A-2F54-41C9-A714-2FF88B0596FF}"/>
              </a:ext>
            </a:extLst>
          </p:cNvPr>
          <p:cNvSpPr txBox="1">
            <a:spLocks/>
          </p:cNvSpPr>
          <p:nvPr/>
        </p:nvSpPr>
        <p:spPr>
          <a:xfrm>
            <a:off x="118463" y="147514"/>
            <a:ext cx="10825670" cy="1630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你有沒有聽過歌曲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﹖</a:t>
            </a:r>
            <a:endParaRPr lang="zh-HK" altLang="en-US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6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几何渐变手绘卡通背景">
            <a:extLst>
              <a:ext uri="{FF2B5EF4-FFF2-40B4-BE49-F238E27FC236}">
                <a16:creationId xmlns="" xmlns:a16="http://schemas.microsoft.com/office/drawing/2014/main" id="{80BD5683-48CB-41E0-AEAA-05B3F85C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6789" y="-44333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表格 30">
            <a:extLst>
              <a:ext uri="{FF2B5EF4-FFF2-40B4-BE49-F238E27FC236}">
                <a16:creationId xmlns="" xmlns:a16="http://schemas.microsoft.com/office/drawing/2014/main" id="{C1CF7EFF-969E-4D46-9CB1-77A7360F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95796"/>
              </p:ext>
            </p:extLst>
          </p:nvPr>
        </p:nvGraphicFramePr>
        <p:xfrm>
          <a:off x="238226" y="1799228"/>
          <a:ext cx="11366290" cy="469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45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5683145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938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iPad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iPhone</a:t>
                      </a:r>
                    </a:p>
                    <a:p>
                      <a:r>
                        <a:rPr lang="zh-HK" altLang="en-US" sz="2400" dirty="0"/>
                        <a:t>平板電腦</a:t>
                      </a:r>
                      <a:r>
                        <a:rPr lang="zh-TW" altLang="en-US" sz="2400" dirty="0"/>
                        <a:t>／智能</a:t>
                      </a:r>
                      <a:r>
                        <a:rPr lang="zh-HK" altLang="en-US" sz="2400" dirty="0"/>
                        <a:t>電話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Desktop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Notebook</a:t>
                      </a:r>
                    </a:p>
                    <a:p>
                      <a:r>
                        <a:rPr lang="zh-HK" altLang="en-US" sz="2400" dirty="0"/>
                        <a:t>桌面型電腦／手提電腦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376027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1EE8E1C2-148E-7345-AF39-A21B3D714B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20" y="3013464"/>
            <a:ext cx="2700175" cy="30950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6842DCB2-831D-9741-B73C-0265EFCA1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696" y="3016367"/>
            <a:ext cx="2608932" cy="3095041"/>
          </a:xfrm>
          <a:prstGeom prst="rect">
            <a:avLst/>
          </a:prstGeom>
        </p:spPr>
      </p:pic>
      <p:sp>
        <p:nvSpPr>
          <p:cNvPr id="7" name="圓角矩形 6">
            <a:extLst>
              <a:ext uri="{FF2B5EF4-FFF2-40B4-BE49-F238E27FC236}">
                <a16:creationId xmlns="" xmlns:a16="http://schemas.microsoft.com/office/drawing/2014/main" id="{3297C8B4-9F1E-8846-A7D5-236025012422}"/>
              </a:ext>
            </a:extLst>
          </p:cNvPr>
          <p:cNvSpPr/>
          <p:nvPr/>
        </p:nvSpPr>
        <p:spPr>
          <a:xfrm>
            <a:off x="3245396" y="5578006"/>
            <a:ext cx="2502232" cy="4316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2" name="圓角矩形 11">
            <a:extLst>
              <a:ext uri="{FF2B5EF4-FFF2-40B4-BE49-F238E27FC236}">
                <a16:creationId xmlns="" xmlns:a16="http://schemas.microsoft.com/office/drawing/2014/main" id="{87830288-1D9B-5243-A07A-C1BE3CB5FFC8}"/>
              </a:ext>
            </a:extLst>
          </p:cNvPr>
          <p:cNvSpPr/>
          <p:nvPr/>
        </p:nvSpPr>
        <p:spPr>
          <a:xfrm>
            <a:off x="505775" y="5622958"/>
            <a:ext cx="2545007" cy="488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3" name="圓角矩形 22">
            <a:extLst>
              <a:ext uri="{FF2B5EF4-FFF2-40B4-BE49-F238E27FC236}">
                <a16:creationId xmlns="" xmlns:a16="http://schemas.microsoft.com/office/drawing/2014/main" id="{F19694AC-E82E-6945-A670-70671115834A}"/>
              </a:ext>
            </a:extLst>
          </p:cNvPr>
          <p:cNvSpPr/>
          <p:nvPr/>
        </p:nvSpPr>
        <p:spPr>
          <a:xfrm>
            <a:off x="2589053" y="3157381"/>
            <a:ext cx="438881" cy="454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E7E5983E-D639-444B-9EC6-BB8129B0E2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12" y="2820831"/>
            <a:ext cx="1028700" cy="6731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E6713F68-E296-6C49-B749-3C15567CB3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84" y="3576099"/>
            <a:ext cx="2287119" cy="2738361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A90D5716-9CBE-4246-8894-7AE9DB1F22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243" y="3560805"/>
            <a:ext cx="2321832" cy="2753655"/>
          </a:xfrm>
          <a:prstGeom prst="rect">
            <a:avLst/>
          </a:prstGeom>
        </p:spPr>
      </p:pic>
      <p:sp>
        <p:nvSpPr>
          <p:cNvPr id="32" name="圓角矩形 31">
            <a:extLst>
              <a:ext uri="{FF2B5EF4-FFF2-40B4-BE49-F238E27FC236}">
                <a16:creationId xmlns="" xmlns:a16="http://schemas.microsoft.com/office/drawing/2014/main" id="{E606E3CD-8360-A04F-B602-1DDC8156AF1C}"/>
              </a:ext>
            </a:extLst>
          </p:cNvPr>
          <p:cNvSpPr/>
          <p:nvPr/>
        </p:nvSpPr>
        <p:spPr>
          <a:xfrm>
            <a:off x="5264966" y="3157381"/>
            <a:ext cx="438881" cy="454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2" name="圓角矩形 21">
            <a:extLst>
              <a:ext uri="{FF2B5EF4-FFF2-40B4-BE49-F238E27FC236}">
                <a16:creationId xmlns="" xmlns:a16="http://schemas.microsoft.com/office/drawing/2014/main" id="{2DED72A1-7586-3241-B96A-CAF9C242A634}"/>
              </a:ext>
            </a:extLst>
          </p:cNvPr>
          <p:cNvSpPr/>
          <p:nvPr/>
        </p:nvSpPr>
        <p:spPr>
          <a:xfrm>
            <a:off x="6202230" y="2820831"/>
            <a:ext cx="968863" cy="679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7" name="圓角矩形 16">
            <a:extLst>
              <a:ext uri="{FF2B5EF4-FFF2-40B4-BE49-F238E27FC236}">
                <a16:creationId xmlns="" xmlns:a16="http://schemas.microsoft.com/office/drawing/2014/main" id="{43F01C28-6BBC-E84D-940C-21540C6D98B9}"/>
              </a:ext>
            </a:extLst>
          </p:cNvPr>
          <p:cNvSpPr/>
          <p:nvPr/>
        </p:nvSpPr>
        <p:spPr>
          <a:xfrm>
            <a:off x="7971712" y="6009659"/>
            <a:ext cx="460117" cy="304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3" name="圓角矩形 32">
            <a:extLst>
              <a:ext uri="{FF2B5EF4-FFF2-40B4-BE49-F238E27FC236}">
                <a16:creationId xmlns="" xmlns:a16="http://schemas.microsoft.com/office/drawing/2014/main" id="{BC667440-3AB0-E948-9F4F-84E584214356}"/>
              </a:ext>
            </a:extLst>
          </p:cNvPr>
          <p:cNvSpPr/>
          <p:nvPr/>
        </p:nvSpPr>
        <p:spPr>
          <a:xfrm>
            <a:off x="10347459" y="5999942"/>
            <a:ext cx="460117" cy="304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8" name="標題 1">
            <a:extLst>
              <a:ext uri="{FF2B5EF4-FFF2-40B4-BE49-F238E27FC236}">
                <a16:creationId xmlns="" xmlns:a16="http://schemas.microsoft.com/office/drawing/2014/main" id="{9FB1A449-9A26-4965-AC70-F2BD5237CB26}"/>
              </a:ext>
            </a:extLst>
          </p:cNvPr>
          <p:cNvSpPr txBox="1">
            <a:spLocks/>
          </p:cNvSpPr>
          <p:nvPr/>
        </p:nvSpPr>
        <p:spPr>
          <a:xfrm>
            <a:off x="238226" y="246266"/>
            <a:ext cx="11665450" cy="116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你已經準備好牧童笛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舉手功能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7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几何渐变手绘卡通背景">
            <a:extLst>
              <a:ext uri="{FF2B5EF4-FFF2-40B4-BE49-F238E27FC236}">
                <a16:creationId xmlns="" xmlns:a16="http://schemas.microsoft.com/office/drawing/2014/main" id="{897B9880-3724-41A6-ADAB-834AEDA1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707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表格 32">
            <a:extLst>
              <a:ext uri="{FF2B5EF4-FFF2-40B4-BE49-F238E27FC236}">
                <a16:creationId xmlns="" xmlns:a16="http://schemas.microsoft.com/office/drawing/2014/main" id="{09591BB1-212C-8042-B6B8-BBF945887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47529"/>
              </p:ext>
            </p:extLst>
          </p:nvPr>
        </p:nvGraphicFramePr>
        <p:xfrm>
          <a:off x="589337" y="1495444"/>
          <a:ext cx="11013326" cy="495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63">
                  <a:extLst>
                    <a:ext uri="{9D8B030D-6E8A-4147-A177-3AD203B41FA5}">
                      <a16:colId xmlns="" xmlns:a16="http://schemas.microsoft.com/office/drawing/2014/main" val="3406238680"/>
                    </a:ext>
                  </a:extLst>
                </a:gridCol>
                <a:gridCol w="4071563">
                  <a:extLst>
                    <a:ext uri="{9D8B030D-6E8A-4147-A177-3AD203B41FA5}">
                      <a16:colId xmlns="" xmlns:a16="http://schemas.microsoft.com/office/drawing/2014/main" val="2614210698"/>
                    </a:ext>
                  </a:extLst>
                </a:gridCol>
              </a:tblGrid>
              <a:tr h="808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iPad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iPhone</a:t>
                      </a:r>
                    </a:p>
                    <a:p>
                      <a:r>
                        <a:rPr lang="zh-HK" altLang="en-US" sz="2400" dirty="0"/>
                        <a:t>平板電腦</a:t>
                      </a:r>
                      <a:r>
                        <a:rPr lang="zh-TW" altLang="en-US" sz="2400" dirty="0"/>
                        <a:t>／智能</a:t>
                      </a:r>
                      <a:r>
                        <a:rPr lang="zh-HK" altLang="en-US" sz="2400" dirty="0"/>
                        <a:t>電話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Desktop</a:t>
                      </a:r>
                      <a:r>
                        <a:rPr lang="zh-TW" altLang="en-US" sz="2400" dirty="0"/>
                        <a:t>／</a:t>
                      </a:r>
                      <a:r>
                        <a:rPr lang="en-US" altLang="zh-TW" sz="2400" dirty="0"/>
                        <a:t>Notebook</a:t>
                      </a:r>
                    </a:p>
                    <a:p>
                      <a:r>
                        <a:rPr lang="zh-HK" altLang="en-US" sz="2400" dirty="0"/>
                        <a:t>桌面型電腦／手提電腦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5580981"/>
                  </a:ext>
                </a:extLst>
              </a:tr>
              <a:tr h="4134696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847445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E73EE9-1223-3C47-8972-D579307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9" y="199748"/>
            <a:ext cx="10396882" cy="1151965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猜猜歌詞</a:t>
            </a:r>
            <a:r>
              <a:rPr lang="en-US" altLang="zh-TW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 m f s)</a:t>
            </a:r>
            <a:endParaRPr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6961A4F-AEBB-AF45-AF9C-68C863306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471" y="2537929"/>
            <a:ext cx="1811176" cy="3788044"/>
          </a:xfrm>
          <a:prstGeom prst="rect">
            <a:avLst/>
          </a:prstGeom>
        </p:spPr>
      </p:pic>
      <p:pic>
        <p:nvPicPr>
          <p:cNvPr id="16" name="內容版面配置區 15">
            <a:extLst>
              <a:ext uri="{FF2B5EF4-FFF2-40B4-BE49-F238E27FC236}">
                <a16:creationId xmlns="" xmlns:a16="http://schemas.microsoft.com/office/drawing/2014/main" id="{17538A1A-2776-AF41-AA54-0AD5F902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831" y="3191534"/>
            <a:ext cx="2415381" cy="1516331"/>
          </a:xfr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1EE8E1C2-148E-7345-AF39-A21B3D714B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67" y="2419526"/>
            <a:ext cx="3379319" cy="38735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A7058F87-E95D-9B43-A7EA-85F688D963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733" y="2419526"/>
            <a:ext cx="3302000" cy="3873500"/>
          </a:xfrm>
          <a:prstGeom prst="rect">
            <a:avLst/>
          </a:prstGeom>
        </p:spPr>
      </p:pic>
      <p:sp>
        <p:nvSpPr>
          <p:cNvPr id="27" name="圓角矩形 26">
            <a:extLst>
              <a:ext uri="{FF2B5EF4-FFF2-40B4-BE49-F238E27FC236}">
                <a16:creationId xmlns="" xmlns:a16="http://schemas.microsoft.com/office/drawing/2014/main" id="{79616007-36D4-824D-9C18-59A11BD43850}"/>
              </a:ext>
            </a:extLst>
          </p:cNvPr>
          <p:cNvSpPr/>
          <p:nvPr/>
        </p:nvSpPr>
        <p:spPr>
          <a:xfrm>
            <a:off x="926564" y="3709795"/>
            <a:ext cx="3199122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8" name="圓角矩形 27">
            <a:extLst>
              <a:ext uri="{FF2B5EF4-FFF2-40B4-BE49-F238E27FC236}">
                <a16:creationId xmlns="" xmlns:a16="http://schemas.microsoft.com/office/drawing/2014/main" id="{2A796361-AEC2-644A-8227-61FAB6138D36}"/>
              </a:ext>
            </a:extLst>
          </p:cNvPr>
          <p:cNvSpPr/>
          <p:nvPr/>
        </p:nvSpPr>
        <p:spPr>
          <a:xfrm>
            <a:off x="9050831" y="3191534"/>
            <a:ext cx="2415381" cy="1516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29" name="圓角矩形 28">
            <a:extLst>
              <a:ext uri="{FF2B5EF4-FFF2-40B4-BE49-F238E27FC236}">
                <a16:creationId xmlns="" xmlns:a16="http://schemas.microsoft.com/office/drawing/2014/main" id="{3FAE822B-89F0-CB43-88A1-F612E5375EA3}"/>
              </a:ext>
            </a:extLst>
          </p:cNvPr>
          <p:cNvSpPr/>
          <p:nvPr/>
        </p:nvSpPr>
        <p:spPr>
          <a:xfrm>
            <a:off x="3633932" y="2577100"/>
            <a:ext cx="468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1" name="圓角矩形 30">
            <a:extLst>
              <a:ext uri="{FF2B5EF4-FFF2-40B4-BE49-F238E27FC236}">
                <a16:creationId xmlns="" xmlns:a16="http://schemas.microsoft.com/office/drawing/2014/main" id="{683C839A-5565-AB40-86BC-F49EC2317054}"/>
              </a:ext>
            </a:extLst>
          </p:cNvPr>
          <p:cNvSpPr/>
          <p:nvPr/>
        </p:nvSpPr>
        <p:spPr>
          <a:xfrm>
            <a:off x="4100117" y="5792573"/>
            <a:ext cx="3302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2" name="圓角矩形 31">
            <a:extLst>
              <a:ext uri="{FF2B5EF4-FFF2-40B4-BE49-F238E27FC236}">
                <a16:creationId xmlns="" xmlns:a16="http://schemas.microsoft.com/office/drawing/2014/main" id="{0E9D1E8C-A727-3042-B8D3-F537804FCAC5}"/>
              </a:ext>
            </a:extLst>
          </p:cNvPr>
          <p:cNvSpPr/>
          <p:nvPr/>
        </p:nvSpPr>
        <p:spPr>
          <a:xfrm>
            <a:off x="7688424" y="5881473"/>
            <a:ext cx="1811176" cy="3688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472E1E9-E32F-4FB9-80BD-4C707873FE43}"/>
              </a:ext>
            </a:extLst>
          </p:cNvPr>
          <p:cNvSpPr/>
          <p:nvPr/>
        </p:nvSpPr>
        <p:spPr>
          <a:xfrm>
            <a:off x="4210287" y="2755645"/>
            <a:ext cx="3191830" cy="435889"/>
          </a:xfrm>
          <a:prstGeom prst="rect">
            <a:avLst/>
          </a:prstGeom>
          <a:solidFill>
            <a:schemeClr val="bg1"/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b="1" dirty="0">
                <a:solidFill>
                  <a:srgbClr val="7030A0"/>
                </a:solidFill>
              </a:rPr>
              <a:t>1</a:t>
            </a:r>
            <a:r>
              <a:rPr lang="en-US" altLang="zh-TW" b="1" dirty="0">
                <a:solidFill>
                  <a:srgbClr val="7030A0"/>
                </a:solidFill>
              </a:rPr>
              <a:t>. </a:t>
            </a:r>
            <a:r>
              <a:rPr lang="zh-TW" altLang="en-US" b="1" dirty="0">
                <a:solidFill>
                  <a:srgbClr val="7030A0"/>
                </a:solidFill>
              </a:rPr>
              <a:t>陪 著 你 走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4" name="語音泡泡: 圓角矩形 3">
            <a:extLst>
              <a:ext uri="{FF2B5EF4-FFF2-40B4-BE49-F238E27FC236}">
                <a16:creationId xmlns="" xmlns:a16="http://schemas.microsoft.com/office/drawing/2014/main" id="{04E1FCB9-1770-4E98-9100-B29572C84D81}"/>
              </a:ext>
            </a:extLst>
          </p:cNvPr>
          <p:cNvSpPr/>
          <p:nvPr/>
        </p:nvSpPr>
        <p:spPr>
          <a:xfrm>
            <a:off x="7608200" y="4637892"/>
            <a:ext cx="1442631" cy="889686"/>
          </a:xfrm>
          <a:prstGeom prst="wedgeRoundRectCallout">
            <a:avLst>
              <a:gd name="adj1" fmla="val -22404"/>
              <a:gd name="adj2" fmla="val 86574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請回覆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dirty="0"/>
              <a:t>請</a:t>
            </a:r>
            <a:endParaRPr lang="zh-HK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F51C4D1-7AB2-404C-9425-BEC053C2CA6C}"/>
              </a:ext>
            </a:extLst>
          </p:cNvPr>
          <p:cNvSpPr/>
          <p:nvPr/>
        </p:nvSpPr>
        <p:spPr>
          <a:xfrm>
            <a:off x="4210286" y="3292648"/>
            <a:ext cx="3191829" cy="435889"/>
          </a:xfrm>
          <a:prstGeom prst="rect">
            <a:avLst/>
          </a:prstGeom>
          <a:solidFill>
            <a:schemeClr val="bg1"/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7030A0"/>
                </a:solidFill>
              </a:rPr>
              <a:t>2. </a:t>
            </a:r>
            <a:r>
              <a:rPr lang="zh-TW" altLang="en-US" b="1" dirty="0">
                <a:solidFill>
                  <a:srgbClr val="7030A0"/>
                </a:solidFill>
              </a:rPr>
              <a:t>一 起 飛 去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55DEE6F-0438-46C9-961C-643AB320BBCA}"/>
              </a:ext>
            </a:extLst>
          </p:cNvPr>
          <p:cNvSpPr/>
          <p:nvPr/>
        </p:nvSpPr>
        <p:spPr>
          <a:xfrm>
            <a:off x="10883978" y="372949"/>
            <a:ext cx="704547" cy="58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106" y="118386"/>
            <a:ext cx="9144000" cy="11209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FF66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55C8AD8-12A5-43E1-8B11-45B73C851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8" y="1126180"/>
            <a:ext cx="11994292" cy="23596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97E59D4-3C54-46B0-B1BA-71156D065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63" y="3218080"/>
            <a:ext cx="982174" cy="32166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CB4DCBB-E1D6-4EDD-A047-18D59B43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804" y="3218080"/>
            <a:ext cx="2676062" cy="33154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59E34546-3199-45B6-8F85-A73666309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235" y="3218080"/>
            <a:ext cx="990284" cy="32166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08DF7B4C-B3B4-4134-BEEB-E7DADFC2C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789" y="3209491"/>
            <a:ext cx="942600" cy="32166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901" y="3279139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481" y="3166078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203" y="3249344"/>
            <a:ext cx="899878" cy="31469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5B0F3B62-BBB0-4A68-B82D-07EDACF2CD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7106" y="3252903"/>
            <a:ext cx="899879" cy="314697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100D967-8B00-445D-B636-01035B4EA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5"/>
          <a:stretch/>
        </p:blipFill>
        <p:spPr>
          <a:xfrm>
            <a:off x="9199014" y="3322553"/>
            <a:ext cx="982174" cy="30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几何渐变手绘卡通背景">
            <a:extLst>
              <a:ext uri="{FF2B5EF4-FFF2-40B4-BE49-F238E27FC236}">
                <a16:creationId xmlns="" xmlns:a16="http://schemas.microsoft.com/office/drawing/2014/main" id="{56829BB9-97C7-454E-9198-F7B594A3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2464" y="0"/>
            <a:ext cx="1280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086772-A055-4057-840F-C7984EB8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79" y="98854"/>
            <a:ext cx="9144000" cy="112099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陪著你走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疫境同行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08DF7B4C-B3B4-4134-BEEB-E7DADFC2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042" y="3388349"/>
            <a:ext cx="942600" cy="32166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CFC1EE4-3980-422C-B2C0-0C998A9A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08" y="3478323"/>
            <a:ext cx="1147580" cy="31469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75B9039C-645E-454D-8D80-7A90BE807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43" y="3379677"/>
            <a:ext cx="982174" cy="32166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92462FB-EEF7-41AD-82FC-60047CDE4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601" y="3464229"/>
            <a:ext cx="899878" cy="314697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F15D48F-C52B-4E47-848C-330FEA01DD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871" y="1336589"/>
            <a:ext cx="8527836" cy="20924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58B4029D-16E6-45F0-8FBB-583ADEE1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61" y="3401267"/>
            <a:ext cx="942600" cy="32166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935405C5-AE61-4E00-8060-0FF71A9D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124" y="3408675"/>
            <a:ext cx="942600" cy="32166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9086A49-8B1B-49AA-8F5A-0F567537E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536" y="3378336"/>
            <a:ext cx="899878" cy="320660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8100D967-8B00-445D-B636-01035B4EA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5"/>
          <a:stretch/>
        </p:blipFill>
        <p:spPr>
          <a:xfrm>
            <a:off x="8171638" y="3490559"/>
            <a:ext cx="1012898" cy="3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374</Words>
  <Application>Microsoft Office PowerPoint</Application>
  <PresentationFormat>寬螢幕</PresentationFormat>
  <Paragraphs>61</Paragraphs>
  <Slides>27</Slides>
  <Notes>1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Microsoft JhengHei</vt:lpstr>
      <vt:lpstr>Microsoft JhengHei</vt:lpstr>
      <vt:lpstr>新細明體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猜猜歌詞(r m f s)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陪著你走(疫境同行)合奏副歌</vt:lpstr>
      <vt:lpstr>陪著你走(疫境同行)全曲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</vt:lpstr>
      <vt:lpstr>陪著你走(疫境同行) 全曲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陪著我走(疫境同行)</dc:title>
  <dc:creator>mandy siu</dc:creator>
  <cp:lastModifiedBy>admin</cp:lastModifiedBy>
  <cp:revision>58</cp:revision>
  <dcterms:created xsi:type="dcterms:W3CDTF">2020-04-20T15:54:15Z</dcterms:created>
  <dcterms:modified xsi:type="dcterms:W3CDTF">2020-04-23T03:27:25Z</dcterms:modified>
</cp:coreProperties>
</file>